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3" r:id="rId2"/>
    <p:sldId id="264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1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61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06-Jul-26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06-Jul-26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559" y="13252"/>
            <a:ext cx="12144881" cy="6831496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524000" y="1347648"/>
            <a:ext cx="9144000" cy="2387600"/>
          </a:xfrm>
        </p:spPr>
        <p:txBody>
          <a:bodyPr>
            <a:normAutofit/>
          </a:bodyPr>
          <a:lstStyle/>
          <a:p>
            <a:r>
              <a:rPr lang="en-IN" sz="8800" b="1" dirty="0"/>
              <a:t>Topic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8FB6D-39B2-E69E-F8EA-E9817DC1685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C4A6C8-59D5-D401-013C-3385E1729BA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598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pptC06C.tmp</Template>
  <TotalTime>66</TotalTime>
  <Words>1</Words>
  <Application>Microsoft Office PowerPoint</Application>
  <PresentationFormat>Widescreen</PresentationFormat>
  <Paragraphs>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Topic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DELL</dc:creator>
  <cp:lastModifiedBy>Ritu Sehgal</cp:lastModifiedBy>
  <cp:revision>78</cp:revision>
  <dcterms:created xsi:type="dcterms:W3CDTF">2025-07-23T00:59:00Z</dcterms:created>
  <dcterms:modified xsi:type="dcterms:W3CDTF">2026-07-06T07:59:36Z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53D98EA922644B478A13410A32A3BB50_13</vt:lpwstr>
  </property>
  <property fmtid="{D5CDD505-2E9C-101B-9397-08002B2CF9AE}" pid="3" name="KSOProductBuildVer">
    <vt:lpwstr>1033-12.2.0.23155</vt:lpwstr>
  </property>
</Properties>
</file>