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u Sehgal" userId="8632b30851f10de9" providerId="LiveId" clId="{CFDF4D8F-6446-4BD4-875E-A73BDC5C93A3}"/>
    <pc:docChg chg="undo custSel modSld">
      <pc:chgData name="Ritu Sehgal" userId="8632b30851f10de9" providerId="LiveId" clId="{CFDF4D8F-6446-4BD4-875E-A73BDC5C93A3}" dt="2025-05-05T07:25:20.396" v="120" actId="20577"/>
      <pc:docMkLst>
        <pc:docMk/>
      </pc:docMkLst>
      <pc:sldChg chg="modSp mod">
        <pc:chgData name="Ritu Sehgal" userId="8632b30851f10de9" providerId="LiveId" clId="{CFDF4D8F-6446-4BD4-875E-A73BDC5C93A3}" dt="2025-05-05T07:25:20.396" v="120" actId="20577"/>
        <pc:sldMkLst>
          <pc:docMk/>
          <pc:sldMk cId="3801105063" sldId="256"/>
        </pc:sldMkLst>
        <pc:spChg chg="mod">
          <ac:chgData name="Ritu Sehgal" userId="8632b30851f10de9" providerId="LiveId" clId="{CFDF4D8F-6446-4BD4-875E-A73BDC5C93A3}" dt="2025-05-05T07:25:20.396" v="120" actId="20577"/>
          <ac:spMkLst>
            <pc:docMk/>
            <pc:sldMk cId="3801105063" sldId="256"/>
            <ac:spMk id="6" creationId="{0EAA3C0E-2B6C-F25C-BA99-DEADA1E1BA9D}"/>
          </ac:spMkLst>
        </pc:spChg>
      </pc:sldChg>
      <pc:sldChg chg="modSp mod">
        <pc:chgData name="Ritu Sehgal" userId="8632b30851f10de9" providerId="LiveId" clId="{CFDF4D8F-6446-4BD4-875E-A73BDC5C93A3}" dt="2025-05-03T10:04:45.179" v="67" actId="1036"/>
        <pc:sldMkLst>
          <pc:docMk/>
          <pc:sldMk cId="873279847" sldId="258"/>
        </pc:sldMkLst>
        <pc:spChg chg="mod">
          <ac:chgData name="Ritu Sehgal" userId="8632b30851f10de9" providerId="LiveId" clId="{CFDF4D8F-6446-4BD4-875E-A73BDC5C93A3}" dt="2025-05-03T10:04:45.179" v="67" actId="1036"/>
          <ac:spMkLst>
            <pc:docMk/>
            <pc:sldMk cId="873279847" sldId="258"/>
            <ac:spMk id="2" creationId="{0265910A-215D-CC0B-0172-8F557CF44E6D}"/>
          </ac:spMkLst>
        </pc:spChg>
        <pc:spChg chg="mod">
          <ac:chgData name="Ritu Sehgal" userId="8632b30851f10de9" providerId="LiveId" clId="{CFDF4D8F-6446-4BD4-875E-A73BDC5C93A3}" dt="2025-05-03T10:04:40.538" v="54" actId="1036"/>
          <ac:spMkLst>
            <pc:docMk/>
            <pc:sldMk cId="873279847" sldId="258"/>
            <ac:spMk id="3" creationId="{A5F2C79E-B14F-0B95-B70E-AAED12ABBE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EDD5-9822-A804-C7CD-1C00544B9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B9F11-AC3A-E6DE-02E6-3CCDE225B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EEA0F-39C4-6B80-64D0-A7C6437E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B284-6BFC-4158-B545-E2D02F27586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E41F7-7792-3518-FD2B-76A6D85A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42305-BDE8-47E7-8794-7E34202E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2724-9B57-4BFB-B3FD-80A28CAF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4ED4-C224-01C1-E320-364B3CE5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1A6F6-6351-43BD-2726-9C8CED54D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DE92A-DC96-8E46-6D42-DC77EF85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B284-6BFC-4158-B545-E2D02F27586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7E18A-20A1-1937-7D50-8EE526EC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A2F62-630F-3E13-9A41-66423440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2724-9B57-4BFB-B3FD-80A28CAF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6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3C8D54-C353-BA96-1B33-7CE81FB9B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7E31D-1BFD-85EF-F9E4-214BF8AD0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9B7C1-96F2-4488-7F95-F55878A1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B284-6BFC-4158-B545-E2D02F27586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4EAE2-6684-9532-AD26-8DA2099D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898E3-4B69-B5F6-7A02-496F2749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2724-9B57-4BFB-B3FD-80A28CAF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8837-A3A2-4989-74C8-DE633A9C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8ABCC-5858-AD31-79B4-3BF7F10E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5084D-E8D7-82DE-4AA1-D1AA18BA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B284-6BFC-4158-B545-E2D02F27586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8B0A3-A5BB-4457-BD62-558D2403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9F30-E83A-925F-B89D-442CC5ED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2724-9B57-4BFB-B3FD-80A28CAF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4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88E6-A44D-89B5-AD1D-C4B826E1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2115F-C4C1-708F-BEE3-A135EF0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B4873-3929-B517-5449-4AED97DF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B284-6BFC-4158-B545-E2D02F27586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CD75D-B2E8-9AAC-B96C-0A51CB3D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B19B3-5BE6-5574-EE3C-1DF662BF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2724-9B57-4BFB-B3FD-80A28CAF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CDE3-8F36-AF02-1C90-3ABE14B9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10174-43F7-1BC0-C758-3BBAA77BD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2FB22-3F23-EFAB-9232-7B1249F88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EA63F-BB3D-C9E1-E9CB-3C41A1AC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B284-6BFC-4158-B545-E2D02F27586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82C19-2865-6F59-D1A6-ACED6C3A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38B91-05B8-0C51-BBD5-C8D32346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2724-9B57-4BFB-B3FD-80A28CAF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3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34D93-1D33-01E3-833E-A8E0C64F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A239-9CFA-E2A6-88BF-DB0435827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E00C-0935-78FF-BB30-7129F5343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06BC9-16F7-05A8-F973-6F0E08303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1DD40-EA86-767A-E7C6-23608B97D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039D1-9B27-4C19-2E28-49E25D10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B284-6BFC-4158-B545-E2D02F27586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07D35-82EF-62E3-6CA2-907D7D7E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35DB5-1887-6652-CA2F-4ECF61B7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2724-9B57-4BFB-B3FD-80A28CAF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2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D1A0-1697-02C7-9E62-47D0DE8D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739C8-516C-E706-F6C0-4CF62749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B284-6BFC-4158-B545-E2D02F27586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AA662-0374-B8F3-80CE-3203B409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95F44-B64F-64D3-6DCD-EB02D1C3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2724-9B57-4BFB-B3FD-80A28CAF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3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08042-BD86-C2EB-DF38-55FB4137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B284-6BFC-4158-B545-E2D02F27586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22DFE-E864-19E7-1179-F303625B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B9C3-3A24-15BC-515D-71A59324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2724-9B57-4BFB-B3FD-80A28CAF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8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1ED7-AB22-BD50-52D0-9D381A11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6952-2179-0CC5-0266-3B21C77F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F4D6-587E-7F34-1DFE-255B1258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65E55-CA80-8031-9AA6-F688794E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B284-6BFC-4158-B545-E2D02F27586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36F80-0027-0680-58F8-503810A7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3B470-A111-47F9-C72A-1E328315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2724-9B57-4BFB-B3FD-80A28CAF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3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C78B-EE7B-EF78-02D4-AACCA495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816534-3104-2841-C28D-D83C7524F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16C90-59B3-012C-A1D3-3ABF110E8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21DB8-95F6-2134-E759-21F649B4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B284-6BFC-4158-B545-E2D02F27586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E694D-8555-7B1D-4F4F-2BB15EE2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23506-06EE-E4A8-3AF4-1FA89A3C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2724-9B57-4BFB-B3FD-80A28CAF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7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82AB3-FEF9-4A65-349B-51EA755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19E8C-D75F-144F-1510-984ED9111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1328F-9362-5A0B-69CA-2DB084D93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EB284-6BFC-4158-B545-E2D02F27586A}" type="datetimeFigureOut">
              <a:rPr lang="en-US" smtClean="0"/>
              <a:t>05-May-25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2FBB5-98A1-B130-FC16-AA7021C86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F1BF2-B220-6199-8BC4-BDEF45B44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2724-9B57-4BFB-B3FD-80A28CAF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4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AA3C0E-2B6C-F25C-BA99-DEADA1E1B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Title</a:t>
            </a:r>
            <a:br>
              <a:rPr lang="en-IN" dirty="0">
                <a:solidFill>
                  <a:schemeClr val="bg1"/>
                </a:solidFill>
              </a:rPr>
            </a:br>
            <a:r>
              <a:rPr lang="en-IN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A102F83-E08D-372F-981B-CABCA2B2C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0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910A-215D-CC0B-0172-8F557CF4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111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2C79E-B14F-0B95-B70E-AAED12ABB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0205"/>
            <a:ext cx="10515600" cy="43513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79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Title Click to add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Ritu Sehgal</dc:creator>
  <cp:lastModifiedBy>Ritu Sehgal</cp:lastModifiedBy>
  <cp:revision>1</cp:revision>
  <dcterms:created xsi:type="dcterms:W3CDTF">2025-05-03T09:53:44Z</dcterms:created>
  <dcterms:modified xsi:type="dcterms:W3CDTF">2025-05-05T07:25:22Z</dcterms:modified>
</cp:coreProperties>
</file>