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26A9C-044F-7F7B-3AE6-CBAED79E6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89D82-6032-ADC4-ECA6-D9BB46779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9992"/>
            <a:ext cx="9144000" cy="1880668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77DBE-8FE3-3376-4C76-B55B08966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0538"/>
            <a:ext cx="9144000" cy="13042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8441F-ED3C-41A8-07C0-C47F53CD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36AB8-54D6-4828-6E04-1DD4738A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19B0F-2C58-4297-7EC3-424E054D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7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8EE5-5072-7583-A506-D98DC48A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211"/>
            <a:ext cx="10515600" cy="834477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9A79-02DF-02F3-6D5E-66237B8A7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5952-7693-3C55-512B-103B6922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0DA39-F686-AFED-8A50-A73D171E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AFBF0-0E58-7533-565F-A657CB1C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69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6AE8E-E2D3-0B0D-23A9-5F81E3A38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9A78E-7733-0FD6-7377-D2B90260A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D2834-3241-AE46-5FD4-8F06CA0D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282B7-B2E1-07B0-DED0-6245B596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739C0-DEF2-2C0C-FB23-33D23C1E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88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03C8-D593-7BF1-BAFC-A872893E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24"/>
            <a:ext cx="10515600" cy="826164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86C83-C08B-4165-30CE-C49ED3EE9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7725E-3D5A-4439-74CC-00533D0F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4E4D-B726-390F-DF31-D01C39E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C20A-CAEA-0BC2-C2F1-F565B8B3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09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3723-0E20-4554-52A4-07D66733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0C8E-7710-9F8C-D195-C002D02B9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6DE9C-757D-1F88-7A03-314EB83C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B9701-601A-16E9-4E61-8004F48E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B7C8-3165-640B-6921-CA8D9A42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70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07B0-8E1A-C09D-B310-BF1C347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24"/>
            <a:ext cx="10515600" cy="826164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3D45-F29F-1A3C-49A9-C9FBD0CFE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12D40-5A5B-9963-6371-686995E22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AED9C-29DD-887B-526E-FFEF86D5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218BC-7BFC-23EE-1A7A-E65B611D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CBB78-1F4D-1D30-013A-5B2E4004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44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6C9A-88E6-1293-7FDF-8DFCFE23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C9B39-9424-C1CC-6B33-CD20F2F85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16F7A-0F7F-9A56-5566-D628F1CA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C4D5F-CD3B-9046-292C-953B7BEEA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173C1-F8A3-C75B-E28B-A830F8FC7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7B1E8-A9EE-B6C1-32A2-38719B4A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73A0E-17C0-016C-67C2-4C73773E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97573-0F22-663E-8907-FF586D66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CAF-C265-8FE9-E9CC-9489E408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24"/>
            <a:ext cx="10515600" cy="826164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903B5-9B03-730E-B292-C082C15B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A81C2-1DCD-821A-D1C3-10EC2775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C943C-634D-16E6-F859-FCD4226B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43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2CCB9-987C-8C07-CF86-696ED8C9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F831B-010B-B834-2C71-151C0ECC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24B5A-16FA-7756-82D3-AB396B7E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02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C2E6-F273-F4FC-CCF5-D1D076FE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2836"/>
            <a:ext cx="3932237" cy="1184564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BA0C-EAF7-F50B-382C-7170AFEF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11C30-38FB-2789-789A-1E4024CC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EDE04-2DA9-4A22-7135-0C04B998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2F5E0-6194-43DC-401C-38D10AE7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9AFA2-5BF0-C609-18F8-10DECF39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3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DEA3-E4F6-C9A7-79E4-CF33F105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2836"/>
            <a:ext cx="3932237" cy="1184564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0A37D-5E89-8092-986A-324960B3E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7AF56-0619-CD0E-BF00-9AF5B6B3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686E9-00A9-AEC6-5B36-847FBAD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85E9-6330-5EBF-76FC-E39778BA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504E7-3EF6-0242-742A-A28EA0E1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72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02100-D260-1DCD-0891-4232CC09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EF43D-07C1-9449-940B-71B7EDC5E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B2AF-32BE-C551-B449-883FE121B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4065-A024-4A92-9DEA-D95B0FBD2FF7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1714A-CB20-CE99-C5B4-0C3511D0A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FC9B7-2626-7E5C-0365-3712E0A89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4D5A-FD5B-4B89-A5BC-9386A3401E96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27078F0-F10D-4598-E010-1AB3882FEB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F6AC-56A3-63A7-E9DE-04BDAE625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356C3-6249-C411-AD1F-F3319B529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80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D649B8-9584-0049-2DCF-A5BA7785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A6ADD-C594-1E72-1102-C61769FF9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26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elisyan2024@outlook.com</dc:creator>
  <cp:lastModifiedBy>Mukul Chahal</cp:lastModifiedBy>
  <cp:revision>11</cp:revision>
  <dcterms:created xsi:type="dcterms:W3CDTF">2024-05-30T10:42:29Z</dcterms:created>
  <dcterms:modified xsi:type="dcterms:W3CDTF">2024-06-15T13:14:28Z</dcterms:modified>
</cp:coreProperties>
</file>